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5" r:id="rId3"/>
    <p:sldId id="258" r:id="rId4"/>
    <p:sldId id="259" r:id="rId5"/>
    <p:sldId id="264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92"/>
          <a:stretch/>
        </p:blipFill>
        <p:spPr bwMode="auto">
          <a:xfrm>
            <a:off x="395536" y="3212976"/>
            <a:ext cx="4323493" cy="33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8661648" cy="107099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МКДОУ детский сад «Рыбка»</a:t>
            </a:r>
            <a:b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Развивающая предметно-пространственная среда группы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«БРУСНИЧКА»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</a:b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2018-2019гг.</a:t>
            </a: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1029" name="Picture 5" descr="ÐÐ°ÑÑÐ¸Ð½ÐºÐ¸ Ð¿Ð¾ Ð·Ð°Ð¿ÑÐ¾ÑÑ ÑÐ³Ð¾Ð´Ð° Ð±ÑÑÑÐ½Ð¸ÐºÐ° ÑÐ¾ÑÐ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49" y="34482"/>
            <a:ext cx="2882901" cy="176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80881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25752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780" y="-15990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780" y="2204864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780" y="4625752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Домашний\Desktop\фото октябрь 2018 садик\фото для презентации уголков\20181026_1859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22" t="-1990" r="8889" b="1"/>
          <a:stretch/>
        </p:blipFill>
        <p:spPr bwMode="auto">
          <a:xfrm>
            <a:off x="467544" y="836712"/>
            <a:ext cx="2599355" cy="20882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Домашний\Desktop\фото октябрь 2018 садик\фото для презентации уголков\20181026_1956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183620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32656"/>
            <a:ext cx="4032448" cy="28803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Игровой  центр для мальчиков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8" name="Picture 2" descr="C:\Users\Домашний\Desktop\фото октябрь 2018 садик\фото для презентации уголков\20181026_190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528392" cy="26462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1520" y="3501008"/>
            <a:ext cx="4032448" cy="28803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Игровой  центр для девочек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10" name="Picture 2" descr="C:\Users\Домашний\Desktop\фото октябрь 2018 садик\фото для презентации уголков\20181026_1928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876264" cy="290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Домашний\Desktop\фото октябрь 2018 садик\фото для презентации уголков\20181026_1949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48064" y="0"/>
            <a:ext cx="4572000" cy="8463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Спортивный центр. </a:t>
            </a:r>
          </a:p>
          <a:p>
            <a:r>
              <a:rPr lang="ru-RU" sz="11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Спортивный инвентарь </a:t>
            </a:r>
          </a:p>
          <a:p>
            <a:r>
              <a:rPr lang="ru-RU" sz="11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(мячи, обручи, скакалки, кегли и т. д.)</a:t>
            </a:r>
          </a:p>
          <a:p>
            <a:endParaRPr lang="ru-RU" sz="1100" b="1" dirty="0">
              <a:solidFill>
                <a:schemeClr val="tx2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4253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25752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780" y="4625752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780" y="2204864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780" y="0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5758" y="45751"/>
            <a:ext cx="885698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tx2"/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Picture 2" descr="C:\Users\Домашний\Desktop\фото октябрь 2018 садик\фото для презентации уголков\20181026_1912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20"/>
          <a:stretch/>
        </p:blipFill>
        <p:spPr bwMode="auto">
          <a:xfrm>
            <a:off x="395536" y="1556792"/>
            <a:ext cx="36004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Театральный центр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(</a:t>
            </a:r>
            <a:r>
              <a:rPr lang="ru-RU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Наборы кукольного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и пальчикового театров)</a:t>
            </a:r>
          </a:p>
          <a:p>
            <a:endParaRPr lang="ru-RU" sz="44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2" descr="C:\Users\Домашний\Desktop\фото октябрь 2018 садик\фото для презентации уголков\20181026_1929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8415" y="2348880"/>
            <a:ext cx="4695585" cy="34438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99992" y="0"/>
            <a:ext cx="3995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Центр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сюжетно-ролевых игр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(«Кухня», «Магазин» и т.д.)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8578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25752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780" y="4625752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780" y="2348880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780" y="0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Домашний\Desktop\фото октябрь 2018 садик\фото для презентации уголков\20181026_194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95182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2" descr="C:\Users\Домашний\Desktop\фото октябрь 2018 садик\фото для презентации уголков\20181026_1919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440918" cy="45878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38884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Патриотический </a:t>
            </a:r>
            <a:r>
              <a:rPr lang="ru-RU" sz="2000" b="1" smtClean="0">
                <a:solidFill>
                  <a:schemeClr val="tx2"/>
                </a:solidFill>
                <a:latin typeface="Cambria" panose="02040503050406030204" pitchFamily="18" charset="0"/>
              </a:rPr>
              <a:t>центр «Народные </a:t>
            </a:r>
            <a:r>
              <a:rPr lang="ru-RU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промыслы» </a:t>
            </a:r>
            <a:r>
              <a:rPr lang="ru-RU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Игрушки, посуда и предметы интерьера в народном стиле)</a:t>
            </a:r>
            <a:endParaRPr lang="ru-RU" sz="16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2" descr="C:\Users\Домашний\Desktop\фото октябрь 2018 садик\фото для презентации уголков\20181026_1945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02"/>
          <a:stretch/>
        </p:blipFill>
        <p:spPr bwMode="auto">
          <a:xfrm>
            <a:off x="3779912" y="1412776"/>
            <a:ext cx="4670526" cy="291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3968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Игровой центр</a:t>
            </a:r>
          </a:p>
          <a:p>
            <a:pPr lvl="0"/>
            <a:r>
              <a:rPr lang="ru-RU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с дидактическими предметами</a:t>
            </a:r>
          </a:p>
          <a:p>
            <a:pPr lvl="0"/>
            <a:r>
              <a:rPr lang="ru-RU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endParaRPr lang="ru-RU" sz="900" b="1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0302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25752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780" y="4625752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780" y="2276872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3780" y="0"/>
            <a:ext cx="22502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Домашний\Desktop\фото октябрь 2018 садик\фото для презентации уголков\20181026_1932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89" b="4938"/>
          <a:stretch/>
        </p:blipFill>
        <p:spPr bwMode="auto">
          <a:xfrm>
            <a:off x="611560" y="1772816"/>
            <a:ext cx="3096345" cy="360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828600" y="260648"/>
            <a:ext cx="69127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Музыкальный центр</a:t>
            </a:r>
          </a:p>
          <a:p>
            <a:pPr lvl="0" algn="ctr"/>
            <a:r>
              <a:rPr lang="ru-RU" sz="28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ru-RU" sz="11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(</a:t>
            </a:r>
            <a:r>
              <a:rPr lang="ru-RU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Инструменты</a:t>
            </a:r>
            <a:r>
              <a:rPr lang="ru-RU" b="1" dirty="0">
                <a:solidFill>
                  <a:srgbClr val="1F497D"/>
                </a:solidFill>
                <a:latin typeface="Cambria" panose="02040503050406030204" pitchFamily="18" charset="0"/>
              </a:rPr>
              <a:t>: погремушки, </a:t>
            </a:r>
            <a:r>
              <a:rPr lang="ru-RU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трещотка, </a:t>
            </a:r>
          </a:p>
          <a:p>
            <a:pPr lvl="0" algn="ctr"/>
            <a:r>
              <a:rPr lang="ru-RU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ксилофон</a:t>
            </a:r>
            <a:r>
              <a:rPr lang="ru-RU" b="1" dirty="0">
                <a:solidFill>
                  <a:srgbClr val="1F497D"/>
                </a:solidFill>
                <a:latin typeface="Cambria" panose="02040503050406030204" pitchFamily="18" charset="0"/>
              </a:rPr>
              <a:t>, </a:t>
            </a:r>
            <a:r>
              <a:rPr lang="ru-RU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дудочки</a:t>
            </a:r>
            <a:r>
              <a:rPr lang="ru-RU" b="1" dirty="0">
                <a:solidFill>
                  <a:srgbClr val="1F497D"/>
                </a:solidFill>
                <a:latin typeface="Cambria" panose="02040503050406030204" pitchFamily="18" charset="0"/>
              </a:rPr>
              <a:t>, </a:t>
            </a:r>
            <a:r>
              <a:rPr lang="ru-RU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гусли, бубен и др.)</a:t>
            </a:r>
            <a:endParaRPr lang="ru-RU" b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lvl="0" algn="ctr"/>
            <a:endParaRPr lang="ru-RU" sz="3600" b="1" dirty="0">
              <a:solidFill>
                <a:srgbClr val="1F497D"/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Picture 2" descr="C:\Users\Домашний\Desktop\фото октябрь 2018 садик\фото для презентации уголков\20181026_190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154927" cy="42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764704"/>
            <a:ext cx="2665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Центр для чтения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261597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268760"/>
            <a:ext cx="6826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Segoe Script" panose="020B0504020000000003" pitchFamily="34" charset="0"/>
              </a:rPr>
              <a:t>СПАСИБО ЗА Внимание!)</a:t>
            </a:r>
            <a:endParaRPr lang="ru-RU" sz="5400" dirty="0">
              <a:solidFill>
                <a:schemeClr val="tx2"/>
              </a:solidFill>
            </a:endParaRPr>
          </a:p>
        </p:txBody>
      </p:sp>
      <p:pic>
        <p:nvPicPr>
          <p:cNvPr id="3074" name="Picture 2" descr="ÐÐ°ÑÑÐ¸Ð½ÐºÐ¸ Ð¿Ð¾ Ð·Ð°Ð¿ÑÐ¾ÑÑ ÐºÐ°ÑÑÐ¸Ð½ÐºÐ° ÑÐ¿Ð°ÑÐ¸Ð±Ð¾ Ð·Ð° Ð²Ð½Ð¸Ð¼Ð°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50112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98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МКДОУ детский сад «Рыбка»     Развивающая предметно-пространственная среда группы «БРУСНИЧКА»    2018-2019гг.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Пользователь Windows</cp:lastModifiedBy>
  <cp:revision>28</cp:revision>
  <dcterms:created xsi:type="dcterms:W3CDTF">2018-10-27T17:17:26Z</dcterms:created>
  <dcterms:modified xsi:type="dcterms:W3CDTF">2019-01-23T09:07:39Z</dcterms:modified>
</cp:coreProperties>
</file>