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67" r:id="rId5"/>
    <p:sldId id="262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hyperlink" Target="https://gu-ga.ru/samocvety-dlya-igr/nabor-samocvety-dlya-igr-0-5k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hyperlink" Target="https://gu-ga.ru/derevyannye-igrushki/katalki-loshadki-mashinki-i-transport/sostav-zheleznodorozhnyy-dlinnyy/" TargetMode="External"/><Relationship Id="rId10" Type="http://schemas.openxmlformats.org/officeDocument/2006/relationships/image" Target="../media/image2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проект Академия Золотой рыбки</a:t>
            </a:r>
          </a:p>
          <a:p>
            <a:pPr algn="r"/>
            <a:endParaRPr lang="ru-RU" sz="1600" dirty="0" smtClean="0"/>
          </a:p>
          <a:p>
            <a:pPr algn="r"/>
            <a:r>
              <a:rPr lang="ru-RU" sz="1600" dirty="0" smtClean="0"/>
              <a:t>Педагог – психолог </a:t>
            </a:r>
          </a:p>
          <a:p>
            <a:pPr algn="r"/>
            <a:r>
              <a:rPr lang="ru-RU" sz="1600" dirty="0" smtClean="0"/>
              <a:t>Макарова Наталия Алексеевна</a:t>
            </a:r>
          </a:p>
          <a:p>
            <a:pPr algn="r"/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Тазовский, 2019г. 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Организация инновационной образовательной среды для сенсорной интеграции детей раннего возраста в МКДОУ детский сад «Рыбка»</a:t>
            </a:r>
            <a:endParaRPr lang="ru-RU" sz="2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476672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Муниципальное казённое дошкольное образовательное учреждение детский сад «Рыбка»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User\Desktop\2019-2020\эмблема рыб.jpg"/>
          <p:cNvPicPr>
            <a:picLocks noChangeAspect="1" noChangeArrowheads="1"/>
          </p:cNvPicPr>
          <p:nvPr/>
        </p:nvPicPr>
        <p:blipFill>
          <a:blip r:embed="rId2" cstate="print"/>
          <a:srcRect l="13840" t="10259" r="21597" b="44067"/>
          <a:stretch>
            <a:fillRect/>
          </a:stretch>
        </p:blipFill>
        <p:spPr bwMode="auto">
          <a:xfrm>
            <a:off x="179512" y="288032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Сенсорная интеграция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ru-RU" sz="2900" dirty="0" smtClean="0"/>
              <a:t>Центр сенсорной активности</a:t>
            </a:r>
            <a:endParaRPr lang="ru-RU" dirty="0" smtClean="0"/>
          </a:p>
          <a:p>
            <a:pPr algn="ctr"/>
            <a:r>
              <a:rPr lang="ru-RU" b="0" dirty="0" smtClean="0"/>
              <a:t>Интеллектуальное развитие</a:t>
            </a:r>
          </a:p>
          <a:p>
            <a:pPr algn="r"/>
            <a:r>
              <a:rPr lang="ru-RU" sz="2200" b="0" dirty="0" smtClean="0"/>
              <a:t>Руководитель педагог - психолог</a:t>
            </a:r>
            <a:endParaRPr lang="ru-RU" sz="2200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ru-RU" sz="2900" dirty="0" smtClean="0"/>
              <a:t>Сенсорно-динамический зал</a:t>
            </a:r>
          </a:p>
          <a:p>
            <a:pPr algn="ctr"/>
            <a:r>
              <a:rPr lang="ru-RU" b="0" dirty="0" smtClean="0"/>
              <a:t>Физическое развитие</a:t>
            </a:r>
          </a:p>
          <a:p>
            <a:pPr algn="r"/>
            <a:r>
              <a:rPr lang="ru-RU" sz="2200" b="0" dirty="0" smtClean="0"/>
              <a:t>Руководитель учитель-логопед</a:t>
            </a:r>
            <a:endParaRPr lang="ru-RU" sz="2200" b="0" dirty="0"/>
          </a:p>
        </p:txBody>
      </p:sp>
      <p:pic>
        <p:nvPicPr>
          <p:cNvPr id="10" name="Picture 2" descr="F:\для нв\DSCN28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2276872"/>
            <a:ext cx="3733800" cy="2800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WhatsApp Image 2019-11-14 at 10.22.47(3).jpeg"/>
          <p:cNvPicPr>
            <a:picLocks noGrp="1" noChangeAspect="1"/>
          </p:cNvPicPr>
          <p:nvPr>
            <p:ph sz="half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276872"/>
            <a:ext cx="3733800" cy="2800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User\Desktop\2019-2020\эмблема рыб.jpg"/>
          <p:cNvPicPr>
            <a:picLocks noChangeAspect="1" noChangeArrowheads="1"/>
          </p:cNvPicPr>
          <p:nvPr/>
        </p:nvPicPr>
        <p:blipFill>
          <a:blip r:embed="rId4" cstate="print"/>
          <a:srcRect l="13840" t="10259" r="21597" b="44067"/>
          <a:stretch>
            <a:fillRect/>
          </a:stretch>
        </p:blipFill>
        <p:spPr bwMode="auto">
          <a:xfrm>
            <a:off x="179512" y="288032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User\Desktop\ИННОВАЦИОННАЯ деятельность 2019-2020\ЛУчшие практики\РМО 20.12.2019 Макарова Н.А\ЭКО игрушки\57676567579_jjba-85.jpg"/>
          <p:cNvPicPr>
            <a:picLocks noChangeAspect="1" noChangeArrowheads="1"/>
          </p:cNvPicPr>
          <p:nvPr/>
        </p:nvPicPr>
        <p:blipFill>
          <a:blip r:embed="rId2" cstate="print"/>
          <a:srcRect l="1996" t="7784"/>
          <a:stretch>
            <a:fillRect/>
          </a:stretch>
        </p:blipFill>
        <p:spPr bwMode="auto">
          <a:xfrm>
            <a:off x="683568" y="4221088"/>
            <a:ext cx="2232248" cy="162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912768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Центр сенсорной активности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дополнительная общеразвивающая программа </a:t>
            </a:r>
            <a:b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«Академия Золотой рыбки»</a:t>
            </a: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556792"/>
            <a:ext cx="3754760" cy="456937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Цель: </a:t>
            </a:r>
            <a:r>
              <a:rPr lang="ru-RU" sz="1400" dirty="0" smtClean="0"/>
              <a:t>организация </a:t>
            </a:r>
            <a:r>
              <a:rPr lang="ru-RU" sz="1400" dirty="0" err="1" smtClean="0"/>
              <a:t>мультисенсорной</a:t>
            </a:r>
            <a:r>
              <a:rPr lang="ru-RU" sz="1400" dirty="0" smtClean="0"/>
              <a:t> среды для развития большого спектра сенсорного восприятия детей, сохранения и укрепления психофизического и эмоционального состояния их здоровья.</a:t>
            </a:r>
          </a:p>
          <a:p>
            <a:pPr algn="just"/>
            <a:endParaRPr lang="ru-RU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Спектр  развития: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зрительное и слуховое восприятие;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обоняние и осязание;</a:t>
            </a:r>
          </a:p>
          <a:p>
            <a:pPr algn="just">
              <a:buFontTx/>
              <a:buChar char="-"/>
            </a:pPr>
            <a:r>
              <a:rPr lang="ru-RU" sz="1400" dirty="0" smtClean="0"/>
              <a:t> вкусовые ощущения.</a:t>
            </a:r>
          </a:p>
          <a:p>
            <a:pPr algn="just"/>
            <a:r>
              <a:rPr lang="ru-RU" sz="1400" dirty="0" smtClean="0"/>
              <a:t>	</a:t>
            </a:r>
            <a:endParaRPr lang="ru-RU" sz="1400" b="1" dirty="0" smtClean="0"/>
          </a:p>
        </p:txBody>
      </p:sp>
      <p:pic>
        <p:nvPicPr>
          <p:cNvPr id="6" name="Picture 2" descr="C:\Users\User\Desktop\2019-2020\эмблема рыб.jpg"/>
          <p:cNvPicPr>
            <a:picLocks noChangeAspect="1" noChangeArrowheads="1"/>
          </p:cNvPicPr>
          <p:nvPr/>
        </p:nvPicPr>
        <p:blipFill>
          <a:blip r:embed="rId3" cstate="print"/>
          <a:srcRect l="13840" t="10259" r="21597" b="44067"/>
          <a:stretch>
            <a:fillRect/>
          </a:stretch>
        </p:blipFill>
        <p:spPr bwMode="auto">
          <a:xfrm>
            <a:off x="179512" y="288032"/>
            <a:ext cx="1080120" cy="108012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645024"/>
            <a:ext cx="2520280" cy="189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484784"/>
            <a:ext cx="2520280" cy="189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636912"/>
            <a:ext cx="2142009" cy="2856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det_img_467" descr="https://gu-ga.ru/images/cropped/277/277/detailed/2/_________________51436ab98933f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1412776"/>
            <a:ext cx="1224136" cy="103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User\Desktop\проект округ 2019\Гранд Рыбка приложение 2\5_0e78-j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88840"/>
            <a:ext cx="2952328" cy="2017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Содержимое 4" descr="C:\Users\User\Desktop\проект округ 2019\Гранд Рыбка приложение 2\2_p7n8-r9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 l="4288" t="12575" r="5085" b="12833"/>
          <a:stretch>
            <a:fillRect/>
          </a:stretch>
        </p:blipFill>
        <p:spPr bwMode="auto">
          <a:xfrm>
            <a:off x="5868144" y="2420888"/>
            <a:ext cx="2808312" cy="2029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User\Desktop\проект округ 2019\Гранд Рыбка приложение 2\IMG_93832.jpg"/>
          <p:cNvPicPr/>
          <p:nvPr/>
        </p:nvPicPr>
        <p:blipFill>
          <a:blip r:embed="rId4" cstate="print"/>
          <a:srcRect r="50032" b="8374"/>
          <a:stretch>
            <a:fillRect/>
          </a:stretch>
        </p:blipFill>
        <p:spPr bwMode="auto">
          <a:xfrm>
            <a:off x="2987824" y="3933056"/>
            <a:ext cx="3600400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det_img_94" descr="Поезд из дерева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60648"/>
            <a:ext cx="2808312" cy="2103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Содержимое 8" descr="C:\Users\User\Desktop\проект округ 2019\Гранд Рыбка приложение 2\4564564646_pvgd-z7.jpg"/>
          <p:cNvPicPr>
            <a:picLocks noGrp="1"/>
          </p:cNvPicPr>
          <p:nvPr>
            <p:ph sz="quarter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4869160"/>
            <a:ext cx="1728192" cy="1488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https://gu-ga.ru/images/detailed/2/1_feye-6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772816"/>
            <a:ext cx="1819487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C:\Users\User\Desktop\проект округ 2019\Гранд Рыбка приложение 2\1_44z3-cy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005064"/>
            <a:ext cx="2448272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C:\Users\User\Desktop\2019-2020\эмблема рыб.jpg"/>
          <p:cNvPicPr>
            <a:picLocks noChangeAspect="1" noChangeArrowheads="1"/>
          </p:cNvPicPr>
          <p:nvPr/>
        </p:nvPicPr>
        <p:blipFill>
          <a:blip r:embed="rId10" cstate="print"/>
          <a:srcRect l="13840" t="10259" r="21597" b="44067"/>
          <a:stretch>
            <a:fillRect/>
          </a:stretch>
        </p:blipFill>
        <p:spPr bwMode="auto">
          <a:xfrm>
            <a:off x="179512" y="288032"/>
            <a:ext cx="1080120" cy="1080120"/>
          </a:xfrm>
          <a:prstGeom prst="rect">
            <a:avLst/>
          </a:prstGeom>
          <a:noFill/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4752528" cy="11430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err="1" smtClean="0"/>
              <a:t>Экоигрушки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- игрушки ручной работы </a:t>
            </a:r>
            <a:r>
              <a:rPr lang="ru-RU" sz="1400" dirty="0" smtClean="0"/>
              <a:t>из безопасных и натуральных материалов: различных пород дерева, </a:t>
            </a:r>
            <a:r>
              <a:rPr lang="ru-RU" sz="1400" dirty="0" smtClean="0"/>
              <a:t>камней, стекла.- </a:t>
            </a:r>
            <a:br>
              <a:rPr lang="ru-RU" sz="1400" dirty="0" smtClean="0"/>
            </a:br>
            <a:r>
              <a:rPr lang="ru-RU" sz="1400" dirty="0" err="1" smtClean="0"/>
              <a:t>галтановые</a:t>
            </a:r>
            <a:r>
              <a:rPr lang="ru-RU" sz="1400" dirty="0" smtClean="0"/>
              <a:t> самоцветы, </a:t>
            </a:r>
            <a:r>
              <a:rPr lang="ru-RU" sz="1400" dirty="0" err="1" smtClean="0"/>
              <a:t>амониты</a:t>
            </a:r>
            <a:r>
              <a:rPr lang="ru-RU" sz="1400" dirty="0" smtClean="0"/>
              <a:t>, песок.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17232" t="-1807" r="15554"/>
          <a:stretch>
            <a:fillRect/>
          </a:stretch>
        </p:blipFill>
        <p:spPr bwMode="auto">
          <a:xfrm>
            <a:off x="4067944" y="1700808"/>
            <a:ext cx="1944216" cy="2208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Длительность занятия определяется формой организации, в соответствии с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СанПиН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– 2.4.1.3049 – 13.: занятие – 8-10 минут, где чередуются активные формы работы с интеллектуальными</a:t>
            </a:r>
            <a:r>
              <a:rPr lang="ru-RU" sz="1800" dirty="0" smtClean="0"/>
              <a:t>.</a:t>
            </a:r>
            <a:endParaRPr lang="ru-RU" dirty="0"/>
          </a:p>
        </p:txBody>
      </p:sp>
      <p:pic>
        <p:nvPicPr>
          <p:cNvPr id="7" name="Picture 2" descr="C:\Users\User\Desktop\2019-2020\эмблема рыб.jpg"/>
          <p:cNvPicPr>
            <a:picLocks noChangeAspect="1" noChangeArrowheads="1"/>
          </p:cNvPicPr>
          <p:nvPr/>
        </p:nvPicPr>
        <p:blipFill>
          <a:blip r:embed="rId3" cstate="print"/>
          <a:srcRect l="13840" t="10259" r="21597" b="44067"/>
          <a:stretch>
            <a:fillRect/>
          </a:stretch>
        </p:blipFill>
        <p:spPr bwMode="auto">
          <a:xfrm>
            <a:off x="179512" y="188640"/>
            <a:ext cx="1080120" cy="1080120"/>
          </a:xfrm>
          <a:prstGeom prst="rect">
            <a:avLst/>
          </a:prstGeom>
          <a:noFill/>
        </p:spPr>
      </p:pic>
      <p:pic>
        <p:nvPicPr>
          <p:cNvPr id="12" name="Picture 2" descr="F:\для нв\DSCN2765.JPG"/>
          <p:cNvPicPr>
            <a:picLocks noChangeAspect="1" noChangeArrowheads="1"/>
          </p:cNvPicPr>
          <p:nvPr/>
        </p:nvPicPr>
        <p:blipFill>
          <a:blip r:embed="rId4" cstate="print"/>
          <a:srcRect l="11875" t="19673" r="7060" b="6210"/>
          <a:stretch>
            <a:fillRect/>
          </a:stretch>
        </p:blipFill>
        <p:spPr bwMode="auto">
          <a:xfrm>
            <a:off x="5796136" y="3861048"/>
            <a:ext cx="2835315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одержимое 13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3600400" cy="4572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Возраст обучающихся: от 1 года до 3 лет. </a:t>
            </a:r>
          </a:p>
          <a:p>
            <a:pPr>
              <a:buNone/>
            </a:pPr>
            <a:r>
              <a:rPr lang="ru-RU" b="1" dirty="0" smtClean="0"/>
              <a:t>Структура занятий:</a:t>
            </a:r>
          </a:p>
          <a:p>
            <a:pPr>
              <a:buFontTx/>
              <a:buChar char="-"/>
            </a:pPr>
            <a:r>
              <a:rPr lang="ru-RU" dirty="0" smtClean="0"/>
              <a:t>ритуал начала занятий;</a:t>
            </a:r>
          </a:p>
          <a:p>
            <a:pPr>
              <a:buFontTx/>
              <a:buChar char="-"/>
            </a:pPr>
            <a:r>
              <a:rPr lang="ru-RU" dirty="0" smtClean="0"/>
              <a:t>игровые задания на развитие сенсорных функций, мелкой моторики, пальчиковые игры;</a:t>
            </a:r>
          </a:p>
          <a:p>
            <a:pPr>
              <a:buFontTx/>
              <a:buChar char="-"/>
            </a:pPr>
            <a:r>
              <a:rPr lang="ru-RU" dirty="0" smtClean="0"/>
              <a:t>релаксационное упражнение, позволяющее детям расслабиться, снять мышечное и </a:t>
            </a:r>
            <a:r>
              <a:rPr lang="ru-RU" dirty="0" err="1" smtClean="0"/>
              <a:t>психоэмоциональное</a:t>
            </a:r>
            <a:r>
              <a:rPr lang="ru-RU" dirty="0" smtClean="0"/>
              <a:t> напряжение;</a:t>
            </a:r>
          </a:p>
          <a:p>
            <a:pPr>
              <a:buFontTx/>
              <a:buChar char="-"/>
            </a:pPr>
            <a:r>
              <a:rPr lang="ru-RU" dirty="0" smtClean="0"/>
              <a:t>ритуал окончания занятия.</a:t>
            </a:r>
          </a:p>
          <a:p>
            <a:pPr>
              <a:buNone/>
            </a:pPr>
            <a:r>
              <a:rPr lang="ru-RU" b="1" dirty="0" smtClean="0"/>
              <a:t>Виды занятий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- индивидуальные;</a:t>
            </a:r>
          </a:p>
          <a:p>
            <a:pPr>
              <a:buNone/>
            </a:pPr>
            <a:r>
              <a:rPr lang="ru-RU" dirty="0" smtClean="0"/>
              <a:t>- занятия детей в парах;</a:t>
            </a:r>
          </a:p>
          <a:p>
            <a:pPr>
              <a:buNone/>
            </a:pPr>
            <a:r>
              <a:rPr lang="ru-RU" dirty="0" smtClean="0"/>
              <a:t>- подгрупповые.</a:t>
            </a:r>
          </a:p>
          <a:p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 l="18809" t="22617" r="12057" b="12189"/>
          <a:stretch>
            <a:fillRect/>
          </a:stretch>
        </p:blipFill>
        <p:spPr bwMode="auto">
          <a:xfrm>
            <a:off x="3327850" y="4005064"/>
            <a:ext cx="234167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 l="20729" t="-1806" r="19739"/>
          <a:stretch>
            <a:fillRect/>
          </a:stretch>
        </p:blipFill>
        <p:spPr bwMode="auto">
          <a:xfrm>
            <a:off x="6372200" y="1412776"/>
            <a:ext cx="1872208" cy="2401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 l="24570" t="-1806" r="8217"/>
          <a:stretch>
            <a:fillRect/>
          </a:stretch>
        </p:blipFill>
        <p:spPr bwMode="auto">
          <a:xfrm>
            <a:off x="3491880" y="3429000"/>
            <a:ext cx="2042087" cy="2319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2376264" cy="230425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b="1" dirty="0" smtClean="0"/>
              <a:t>Основные приемы:</a:t>
            </a:r>
          </a:p>
          <a:p>
            <a:pPr>
              <a:buNone/>
            </a:pPr>
            <a:r>
              <a:rPr lang="ru-RU" dirty="0" smtClean="0"/>
              <a:t>- Организация совместной деятельности педагога и ребенка.</a:t>
            </a:r>
          </a:p>
          <a:p>
            <a:pPr>
              <a:buNone/>
            </a:pPr>
            <a:r>
              <a:rPr lang="ru-RU" dirty="0" smtClean="0"/>
              <a:t>- Создание игровой или проблемной ситуации.</a:t>
            </a:r>
          </a:p>
          <a:p>
            <a:pPr>
              <a:buNone/>
            </a:pPr>
            <a:r>
              <a:rPr lang="ru-RU" dirty="0" smtClean="0"/>
              <a:t>- Использование упражнений как одного из приемов формирования практических умений.</a:t>
            </a:r>
          </a:p>
          <a:p>
            <a:pPr>
              <a:buNone/>
            </a:pPr>
            <a:r>
              <a:rPr lang="ru-RU" dirty="0" smtClean="0"/>
              <a:t>- Побуждение ребенка к проговариванию того, что он делает.</a:t>
            </a:r>
          </a:p>
          <a:p>
            <a:pPr>
              <a:buNone/>
            </a:pPr>
            <a:r>
              <a:rPr lang="ru-RU" dirty="0" smtClean="0"/>
              <a:t>- Поощрение ребенка за его успехи: позитивное стимулирование и эмоциональная поддержка, похвала ребенка, создание ситуации успеха, упражнения с целью закрепления успешности ребенка.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724128" y="260648"/>
            <a:ext cx="2958862" cy="367092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b="1" dirty="0" smtClean="0"/>
              <a:t>Основные методы:</a:t>
            </a:r>
          </a:p>
          <a:p>
            <a:pPr>
              <a:buNone/>
            </a:pPr>
            <a:r>
              <a:rPr lang="ru-RU" dirty="0" smtClean="0"/>
              <a:t>-упражнения (подражательно-исполнительского и творческого характера),</a:t>
            </a:r>
          </a:p>
          <a:p>
            <a:pPr>
              <a:buNone/>
            </a:pPr>
            <a:r>
              <a:rPr lang="ru-RU" dirty="0" smtClean="0"/>
              <a:t>- импровизации,</a:t>
            </a:r>
          </a:p>
          <a:p>
            <a:pPr>
              <a:buNone/>
            </a:pPr>
            <a:r>
              <a:rPr lang="ru-RU" dirty="0" smtClean="0"/>
              <a:t>- наблюдения,</a:t>
            </a:r>
          </a:p>
          <a:p>
            <a:pPr>
              <a:buNone/>
            </a:pPr>
            <a:r>
              <a:rPr lang="ru-RU" dirty="0" smtClean="0"/>
              <a:t>- рассматривание рисунков, фоторепродукций,</a:t>
            </a:r>
          </a:p>
          <a:p>
            <a:pPr>
              <a:buNone/>
            </a:pPr>
            <a:r>
              <a:rPr lang="ru-RU" dirty="0" smtClean="0"/>
              <a:t>- моделирование и анализ заданных ситуаций,</a:t>
            </a:r>
          </a:p>
          <a:p>
            <a:pPr>
              <a:buNone/>
            </a:pPr>
            <a:r>
              <a:rPr lang="ru-RU" dirty="0" smtClean="0"/>
              <a:t>- чтение художественных произведений,</a:t>
            </a:r>
          </a:p>
          <a:p>
            <a:pPr>
              <a:buNone/>
            </a:pPr>
            <a:r>
              <a:rPr lang="ru-RU" dirty="0" smtClean="0"/>
              <a:t>- рассказ педагога и детей,</a:t>
            </a:r>
          </a:p>
          <a:p>
            <a:pPr>
              <a:buNone/>
            </a:pPr>
            <a:r>
              <a:rPr lang="ru-RU" dirty="0" smtClean="0"/>
              <a:t>- сочинение историй,</a:t>
            </a:r>
          </a:p>
          <a:p>
            <a:pPr>
              <a:buNone/>
            </a:pPr>
            <a:r>
              <a:rPr lang="ru-RU" dirty="0" smtClean="0"/>
              <a:t>- игры-соревнования,</a:t>
            </a:r>
          </a:p>
          <a:p>
            <a:pPr>
              <a:buNone/>
            </a:pPr>
            <a:r>
              <a:rPr lang="ru-RU" dirty="0" smtClean="0"/>
              <a:t>- использование стимуляторов сенсорного оборудования,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психогимнастика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- пальчиковая гимнастика,</a:t>
            </a:r>
          </a:p>
          <a:p>
            <a:pPr>
              <a:buNone/>
            </a:pPr>
            <a:r>
              <a:rPr lang="ru-RU" dirty="0" smtClean="0"/>
              <a:t>- музыкальная релаксация,</a:t>
            </a:r>
          </a:p>
          <a:p>
            <a:pPr>
              <a:buNone/>
            </a:pPr>
            <a:r>
              <a:rPr lang="ru-RU" dirty="0" smtClean="0"/>
              <a:t>- беседа.</a:t>
            </a:r>
            <a:endParaRPr lang="ru-RU" dirty="0"/>
          </a:p>
        </p:txBody>
      </p:sp>
      <p:pic>
        <p:nvPicPr>
          <p:cNvPr id="5" name="Picture 2" descr="C:\Users\User\Desktop\2019-2020\эмблема рыб.jpg"/>
          <p:cNvPicPr>
            <a:picLocks noChangeAspect="1" noChangeArrowheads="1"/>
          </p:cNvPicPr>
          <p:nvPr/>
        </p:nvPicPr>
        <p:blipFill>
          <a:blip r:embed="rId3" cstate="print"/>
          <a:srcRect l="13840" t="10259" r="21597" b="44067"/>
          <a:stretch>
            <a:fillRect/>
          </a:stretch>
        </p:blipFill>
        <p:spPr bwMode="auto">
          <a:xfrm>
            <a:off x="179512" y="188640"/>
            <a:ext cx="1080120" cy="108012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1" y="1178750"/>
            <a:ext cx="2520280" cy="189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User\Desktop\Новая папка\75276957-237e-47a2-a631-2e497c5fa5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140968"/>
            <a:ext cx="2784309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 l="11127" t="-4367" r="12057" b="9628"/>
          <a:stretch>
            <a:fillRect/>
          </a:stretch>
        </p:blipFill>
        <p:spPr bwMode="auto">
          <a:xfrm>
            <a:off x="539552" y="3573016"/>
            <a:ext cx="288032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614</TotalTime>
  <Words>287</Words>
  <Application>Microsoft Office PowerPoint</Application>
  <PresentationFormat>Экран (4:3)</PresentationFormat>
  <Paragraphs>57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Справедливость</vt:lpstr>
      <vt:lpstr>Организация инновационной образовательной среды для сенсорной интеграции детей раннего возраста в МКДОУ детский сад «Рыбка»</vt:lpstr>
      <vt:lpstr>Сенсорная интеграция</vt:lpstr>
      <vt:lpstr>Центр сенсорной активности дополнительная общеразвивающая программа  «Академия Золотой рыбки»</vt:lpstr>
      <vt:lpstr>Экоигрушки - игрушки ручной работы из безопасных и натуральных материалов: различных пород дерева, камней, стекла.-  галтановые самоцветы, амониты, песок.</vt:lpstr>
      <vt:lpstr>Длительность занятия определяется формой организации, в соответствии с СанПиН – 2.4.1.3049 – 13.: занятие – 8-10 минут, где чередуются активные формы работы с интеллектуальными.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инновационной образовательной среды для сенсорной интеграции детей раннего возраста в МКДОУ детский сад «Рыбка»</dc:title>
  <dc:creator>User</dc:creator>
  <cp:lastModifiedBy>User</cp:lastModifiedBy>
  <cp:revision>64</cp:revision>
  <dcterms:created xsi:type="dcterms:W3CDTF">2019-12-18T12:05:01Z</dcterms:created>
  <dcterms:modified xsi:type="dcterms:W3CDTF">2019-12-20T07:34:23Z</dcterms:modified>
</cp:coreProperties>
</file>