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256" r:id="rId3"/>
    <p:sldId id="281" r:id="rId4"/>
    <p:sldId id="257" r:id="rId5"/>
    <p:sldId id="279" r:id="rId6"/>
    <p:sldId id="258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75" r:id="rId16"/>
    <p:sldId id="276" r:id="rId17"/>
    <p:sldId id="282" r:id="rId18"/>
    <p:sldId id="283" r:id="rId19"/>
    <p:sldId id="284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4A2A8-D58D-4FC5-8EF4-4D26DFC27EDE}" type="datetimeFigureOut">
              <a:rPr lang="ru-RU" smtClean="0"/>
              <a:pPr/>
              <a:t>11.09.2020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80B1D-8EDE-40A6-85E0-0FF25A1D0D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3255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60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7584" y="1268760"/>
            <a:ext cx="7772400" cy="4896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МБДОУ детский сад «Рыбка» </a:t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 ребенка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наша общая забота </a:t>
            </a:r>
            <a:endParaRPr lang="ru-RU" sz="900" b="1" dirty="0" smtClean="0"/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Родительское</a:t>
            </a:r>
            <a:r>
              <a:rPr kumimoji="0" lang="ru-RU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собрание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Воспитатель: </a:t>
            </a: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Ядне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Е.И.</a:t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Салиндер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С.П.</a:t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ru-RU" sz="27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п. Тазовский 2020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3429000"/>
            <a:ext cx="3618489" cy="272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340768"/>
            <a:ext cx="7839635" cy="977899"/>
          </a:xfrm>
        </p:spPr>
        <p:txBody>
          <a:bodyPr/>
          <a:lstStyle/>
          <a:p>
            <a:r>
              <a:rPr lang="ru-RU" b="1" dirty="0" smtClean="0"/>
              <a:t>3. Зачем нужен дневной сон?</a:t>
            </a:r>
            <a:endParaRPr lang="ru-RU" b="1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492896"/>
            <a:ext cx="366130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355976" y="2348879"/>
            <a:ext cx="4392488" cy="382808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а) в качестве наказания;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б) для восстановления сил;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в) для отдыха родителей от ребенка;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г) возможность доспать прерванный ночной сон.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980728"/>
            <a:ext cx="7839635" cy="977899"/>
          </a:xfrm>
        </p:spPr>
        <p:txBody>
          <a:bodyPr/>
          <a:lstStyle/>
          <a:p>
            <a:r>
              <a:rPr lang="ru-RU" b="1" dirty="0" smtClean="0"/>
              <a:t>Правильный ответ: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916832"/>
            <a:ext cx="8424935" cy="471123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		Ребенок дошкольник очень впечатлителен, эмоционален, энергичен.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		Во время сна восстанавливается функциональное состояние нервной системы.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		Во время сна осуществляется процесс переработки информации, поступающей за день, ее анализ и отбор для хранения и долгосрочной памяти. Таким образом, во время сна мозг продолжает работать, увеличиваются его кровоснабжения и потребления кислорода, а мышцы отдыхают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052736"/>
            <a:ext cx="8534400" cy="93610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5. Сколько часов в сутки должен спать ребенок?</a:t>
            </a:r>
            <a:endParaRPr lang="ru-RU" b="1" dirty="0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9552" y="2492896"/>
            <a:ext cx="3886200" cy="396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а) 12 часов;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б) чем больше, тем лучше;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в)4 часа;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г) как придется.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836712"/>
            <a:ext cx="7839635" cy="977899"/>
          </a:xfrm>
        </p:spPr>
        <p:txBody>
          <a:bodyPr/>
          <a:lstStyle/>
          <a:p>
            <a:r>
              <a:rPr lang="ru-RU" b="1" dirty="0" smtClean="0"/>
              <a:t>Правильный ответ: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1844824"/>
            <a:ext cx="8352928" cy="4711234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	Режим дня складывается из ночного (с 21 до 7часов) и дневного сна (с 13 до 15 часов). Недосыпание может явиться одной из причин возникновения неврозов у детей. </a:t>
            </a:r>
          </a:p>
          <a:p>
            <a:pPr algn="just">
              <a:buNone/>
            </a:pPr>
            <a:r>
              <a:rPr lang="ru-RU" dirty="0" smtClean="0"/>
              <a:t>		На этой основе ребенок становится плаксив, раздражителен, чувствует себя дискомфортно, с трудом включается в предложенную деятельность, быстро устает. </a:t>
            </a:r>
          </a:p>
          <a:p>
            <a:pPr algn="just">
              <a:buNone/>
            </a:pPr>
            <a:r>
              <a:rPr lang="ru-RU" dirty="0" smtClean="0"/>
              <a:t>	Следовательно, очень важно соблюдать режим сна.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534400" cy="82413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9. Какие основные компоненты обязательны в режиме дня ребенка?</a:t>
            </a:r>
            <a:endParaRPr lang="ru-RU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2492896"/>
            <a:ext cx="2957965" cy="3919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779912" y="2420888"/>
            <a:ext cx="4896544" cy="414563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а) прогулка, сон, питание, двигательная активность;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б) игры, питание, прогулка;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в) ночной сон, питание, развлечения;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г) катание на роликах.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412776"/>
            <a:ext cx="7839635" cy="977899"/>
          </a:xfrm>
        </p:spPr>
        <p:txBody>
          <a:bodyPr/>
          <a:lstStyle/>
          <a:p>
            <a:r>
              <a:rPr lang="ru-RU" b="1" dirty="0" smtClean="0"/>
              <a:t>Правильный ответ :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2564904"/>
            <a:ext cx="8503920" cy="39604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Поведение ребенка в детском саду, его настроение, работоспособность находятся в прямой зависимости от того, как организованы его деятельность и сон в семье в обычные дни, а также в выходные дни.</a:t>
            </a:r>
          </a:p>
          <a:p>
            <a:pPr>
              <a:buNone/>
            </a:pPr>
            <a:r>
              <a:rPr lang="ru-RU" sz="2000" dirty="0" smtClean="0"/>
              <a:t>Выходные дни дети проводят дома, как правило с существенными </a:t>
            </a:r>
            <a:r>
              <a:rPr lang="ru-RU" sz="2000" dirty="0" smtClean="0">
                <a:solidFill>
                  <a:srgbClr val="FFFF00"/>
                </a:solidFill>
              </a:rPr>
              <a:t>отклонениями и даже нарушениями привычного режима. </a:t>
            </a:r>
          </a:p>
          <a:p>
            <a:pPr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Не случайно функциональный уровень детей дошкольников в понедельник хуже, чем во второй - третий день недели. </a:t>
            </a:r>
          </a:p>
          <a:p>
            <a:pPr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Поэтому необходимо упорядочить домашний режим и по возможности приблизить его к режиму дня, установленному в детском саду. </a:t>
            </a:r>
          </a:p>
          <a:p>
            <a:pPr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Желательно, чтобы выходные дни были посвящены полноценному отдыху на воздухе, также необходима регламентация просмотра телепередач, особенно перед сном.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3059832" y="1844824"/>
            <a:ext cx="5688632" cy="4536504"/>
          </a:xfrm>
        </p:spPr>
        <p:txBody>
          <a:bodyPr>
            <a:normAutofit fontScale="92500" lnSpcReduction="10000"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dirty="0" smtClean="0"/>
              <a:t>	Не забывайте, дорогие мамы и папы, о том, что режим - важнейший фактор в сохранении здоровья ребенка!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dirty="0" smtClean="0"/>
              <a:t>	Наградой каждому участнику пусть послужит радость от общения с вашим здоровым малышом.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dirty="0" smtClean="0"/>
              <a:t>	Для его здоровья мы будем продолжать трудиться вместе с вами!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2664296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84984"/>
            <a:ext cx="26642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r="8889" b="17530"/>
          <a:stretch>
            <a:fillRect/>
          </a:stretch>
        </p:blipFill>
        <p:spPr bwMode="auto">
          <a:xfrm>
            <a:off x="467544" y="908720"/>
            <a:ext cx="295232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14286" b="22414"/>
          <a:stretch>
            <a:fillRect/>
          </a:stretch>
        </p:blipFill>
        <p:spPr bwMode="auto">
          <a:xfrm>
            <a:off x="4427984" y="548680"/>
            <a:ext cx="2664296" cy="2664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1905" t="-632" r="2381" b="10191"/>
          <a:stretch>
            <a:fillRect/>
          </a:stretch>
        </p:blipFill>
        <p:spPr bwMode="auto">
          <a:xfrm>
            <a:off x="5508104" y="3573016"/>
            <a:ext cx="2736304" cy="2870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r="8603" b="14753"/>
          <a:stretch>
            <a:fillRect/>
          </a:stretch>
        </p:blipFill>
        <p:spPr bwMode="auto">
          <a:xfrm>
            <a:off x="1763688" y="4005064"/>
            <a:ext cx="2592288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95536" y="3645024"/>
            <a:ext cx="3632696" cy="27245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3672408" cy="27183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6001" b="14653"/>
          <a:stretch>
            <a:fillRect/>
          </a:stretch>
        </p:blipFill>
        <p:spPr bwMode="auto">
          <a:xfrm>
            <a:off x="539552" y="980732"/>
            <a:ext cx="3277690" cy="2376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362" name="Picture 2" descr="https://sun9-30.userapi.com/c855636/v855636072/152dae/sJmsan7Jbn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5" y="1052736"/>
            <a:ext cx="3168000" cy="237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391" b="21692"/>
          <a:stretch>
            <a:fillRect/>
          </a:stretch>
        </p:blipFill>
        <p:spPr bwMode="auto">
          <a:xfrm>
            <a:off x="5364088" y="404664"/>
            <a:ext cx="2739021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4664"/>
            <a:ext cx="302433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8" name="Picture 2" descr="https://sun9-14.userapi.com/c855228/v855228072/1573d0/3kwxJgZzTYc.jpg"/>
          <p:cNvPicPr>
            <a:picLocks noChangeAspect="1" noChangeArrowheads="1"/>
          </p:cNvPicPr>
          <p:nvPr/>
        </p:nvPicPr>
        <p:blipFill>
          <a:blip r:embed="rId4" cstate="print"/>
          <a:srcRect r="3036" b="21114"/>
          <a:stretch>
            <a:fillRect/>
          </a:stretch>
        </p:blipFill>
        <p:spPr bwMode="auto">
          <a:xfrm>
            <a:off x="5148064" y="3789040"/>
            <a:ext cx="3384376" cy="2753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40" name="Picture 4" descr="https://sun9-25.userapi.com/c857524/v857524072/d1183/p3mVECkp_0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4091945" cy="28083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2016224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 родительского собрания: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492896"/>
            <a:ext cx="8784976" cy="3888432"/>
          </a:xfrm>
        </p:spPr>
        <p:txBody>
          <a:bodyPr>
            <a:no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Выявить знания родителей о значении режимных моментов (сон, прогулка, питание, двигательная активность);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Побудить задуматься о здоровье и о методах сохранения и укрепления здоровья ребенка;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32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вызвать желания активизировать свои умения по оздоровлению ребенка.</a:t>
            </a:r>
            <a:endParaRPr lang="ru-RU" sz="3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75731" y="2388553"/>
            <a:ext cx="3810000" cy="286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28800"/>
            <a:ext cx="8352927" cy="4711234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3200" dirty="0" smtClean="0"/>
              <a:t>		Основным направлением деятельности любого дошкольного учреждения </a:t>
            </a:r>
            <a:r>
              <a:rPr lang="ru-RU" sz="3200" u="sng" dirty="0" smtClean="0"/>
              <a:t>является</a:t>
            </a:r>
            <a:r>
              <a:rPr lang="ru-RU" sz="3200" dirty="0" smtClean="0"/>
              <a:t>:</a:t>
            </a:r>
          </a:p>
          <a:p>
            <a:pPr algn="just">
              <a:spcBef>
                <a:spcPts val="0"/>
              </a:spcBef>
            </a:pPr>
            <a:r>
              <a:rPr lang="ru-RU" sz="3200" dirty="0" smtClean="0"/>
              <a:t> создание условий для сохранения психического и физического </a:t>
            </a:r>
            <a:r>
              <a:rPr lang="ru-RU" sz="3200" b="1" dirty="0" smtClean="0"/>
              <a:t>здоровья каждого ребенка</a:t>
            </a:r>
            <a:r>
              <a:rPr lang="ru-RU" sz="3200" dirty="0" smtClean="0"/>
              <a:t>, обеспечение эмоционального благополучия детей, </a:t>
            </a:r>
          </a:p>
          <a:p>
            <a:pPr algn="just">
              <a:spcBef>
                <a:spcPts val="0"/>
              </a:spcBef>
            </a:pPr>
            <a:r>
              <a:rPr lang="ru-RU" sz="3200" dirty="0" smtClean="0"/>
              <a:t>оказание педагогической поддержки для сохранения </a:t>
            </a:r>
          </a:p>
          <a:p>
            <a:pPr algn="just">
              <a:spcBef>
                <a:spcPts val="0"/>
              </a:spcBef>
            </a:pPr>
            <a:r>
              <a:rPr lang="ru-RU" sz="3200" dirty="0" smtClean="0"/>
              <a:t>развития индивидуальности каждого </a:t>
            </a:r>
            <a:r>
              <a:rPr lang="ru-RU" sz="3200" b="1" dirty="0" smtClean="0"/>
              <a:t>ребенка</a:t>
            </a:r>
            <a:r>
              <a:rPr lang="ru-RU" sz="3200" dirty="0" smtClean="0"/>
              <a:t>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84784"/>
            <a:ext cx="4392488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Здоровый ребенок – счастье родителей!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4123184" cy="48245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"Я не боюсь еще и еще раз повторить: забота о здоровье - это важнейший труд родителя. </a:t>
            </a:r>
          </a:p>
          <a:p>
            <a:pPr>
              <a:buNone/>
            </a:pPr>
            <a:r>
              <a:rPr lang="ru-RU" dirty="0" smtClean="0"/>
              <a:t>От жизнерадостности, бодрости детей зависит их духовная жизнь, мировоззрение, умственное развитие, прочность знаний, вера в свои силы." </a:t>
            </a:r>
          </a:p>
          <a:p>
            <a:pPr algn="r">
              <a:buNone/>
            </a:pPr>
            <a:r>
              <a:rPr lang="ru-RU" dirty="0" smtClean="0"/>
              <a:t>(В. Сухомлинский)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Ребенок в детском саду…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1700808"/>
            <a:ext cx="307701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3635896" y="1628800"/>
            <a:ext cx="5184576" cy="50097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Детский сад – это важный этап в жизни ребенка, и родители, отдавая малыша в дошкольное учреждение, безусловно, испытывают волнение за его здоровье. </a:t>
            </a:r>
          </a:p>
          <a:p>
            <a:pPr>
              <a:buNone/>
            </a:pPr>
            <a:r>
              <a:rPr lang="ru-RU" dirty="0" smtClean="0"/>
              <a:t>Ведь так часто им приходится слышать от более опытных мам и пап о том, что до детского сада их дети ничем никогда не болели, а вот пошли в сад и все – постоянные болячки, кашель, насморк, лекарства…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7814973" cy="991154"/>
          </a:xfrm>
        </p:spPr>
        <p:txBody>
          <a:bodyPr/>
          <a:lstStyle/>
          <a:p>
            <a:r>
              <a:rPr lang="ru-RU" b="1" dirty="0" smtClean="0"/>
              <a:t>1.  Что такое прогулка?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2703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2204864"/>
            <a:ext cx="3886200" cy="43513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а) веселое времяпровождение;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б) расслабление;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в)часть суток;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г) обязательный момент режима дня...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980728"/>
            <a:ext cx="7839635" cy="97789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Правильный ответ: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23528" y="1700808"/>
            <a:ext cx="8424935" cy="471123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	Прогулка - это обязательный элемент режима, дающий возможность детям в подвижных играх, трудовых процессах, разнообразных физических упражнениях удовлетворить свои потребности в движении. </a:t>
            </a:r>
          </a:p>
          <a:p>
            <a:pPr algn="just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		На прогулке дети реализуют 50% суточной потребности в активных движениях.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534400" cy="144016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2. Какова общая продолжительность прогулки для ребенка дошкольного возраста?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3140968"/>
            <a:ext cx="3886200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4008" y="2636912"/>
            <a:ext cx="3886200" cy="397209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а) 30 минут;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б) 2 часа;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в) 3-4 часа;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г) целый день с перерывами на обед.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1560" y="476672"/>
            <a:ext cx="7839635" cy="977899"/>
          </a:xfrm>
        </p:spPr>
        <p:txBody>
          <a:bodyPr/>
          <a:lstStyle/>
          <a:p>
            <a:r>
              <a:rPr lang="ru-RU" b="1" dirty="0" smtClean="0"/>
              <a:t>Правильный ответ: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1556792"/>
            <a:ext cx="8496944" cy="4987607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        Длительность пребывания на свежем воздухе в разные сезоны года существенно варьируются, но даже в холодное время и ненастную погоду она не должна быть меньше 3-4 часов. </a:t>
            </a:r>
          </a:p>
          <a:p>
            <a:pPr algn="just">
              <a:buNone/>
            </a:pPr>
            <a:r>
              <a:rPr lang="ru-RU" dirty="0" smtClean="0"/>
              <a:t>	     Детей 3-7 лет не стоит лишать прогулки даже при </a:t>
            </a:r>
            <a:r>
              <a:rPr lang="ru-RU" dirty="0" err="1" smtClean="0"/>
              <a:t>t</a:t>
            </a:r>
            <a:r>
              <a:rPr lang="ru-RU" dirty="0" smtClean="0"/>
              <a:t> воздуха -20; - 25 с, можно просто сократить её продолжительность.</a:t>
            </a:r>
          </a:p>
          <a:p>
            <a:pPr algn="just">
              <a:buNone/>
            </a:pPr>
            <a:r>
              <a:rPr lang="ru-RU" dirty="0" smtClean="0"/>
              <a:t>	     При моросящем дожде можно побродить с ребенком под разноцветными веселыми зонтиками. при сильном ветре - найти укрытие. </a:t>
            </a:r>
          </a:p>
          <a:p>
            <a:pPr algn="just">
              <a:buNone/>
            </a:pPr>
            <a:r>
              <a:rPr lang="ru-RU" dirty="0" smtClean="0"/>
              <a:t>	      В дни, когда выйти с детьми на улицу нельзя, дома можно открыть окно в одной из комнат, одеть на ребенка теплую шапочку, кофточку и штанишки и поиграть с ним в подвижные игры.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301</TotalTime>
  <Words>509</Words>
  <Application>Microsoft Office PowerPoint</Application>
  <PresentationFormat>Экран (4:3)</PresentationFormat>
  <Paragraphs>88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Тема4</vt:lpstr>
      <vt:lpstr>           </vt:lpstr>
      <vt:lpstr>Задачи родительского собрания:</vt:lpstr>
      <vt:lpstr>Слайд 3</vt:lpstr>
      <vt:lpstr>Здоровый ребенок – счастье родителей!</vt:lpstr>
      <vt:lpstr>Ребенок в детском саду…</vt:lpstr>
      <vt:lpstr>1.  Что такое прогулка?</vt:lpstr>
      <vt:lpstr>Правильный ответ:</vt:lpstr>
      <vt:lpstr>2. Какова общая продолжительность прогулки для ребенка дошкольного возраста?</vt:lpstr>
      <vt:lpstr>Правильный ответ:</vt:lpstr>
      <vt:lpstr>3. Зачем нужен дневной сон?</vt:lpstr>
      <vt:lpstr>Правильный ответ:</vt:lpstr>
      <vt:lpstr>5. Сколько часов в сутки должен спать ребенок?</vt:lpstr>
      <vt:lpstr>Правильный ответ:</vt:lpstr>
      <vt:lpstr>9. Какие основные компоненты обязательны в режиме дня ребенка?</vt:lpstr>
      <vt:lpstr>Правильный ответ :</vt:lpstr>
      <vt:lpstr>Слайд 16</vt:lpstr>
      <vt:lpstr>Слайд 17</vt:lpstr>
      <vt:lpstr>Слайд 18</vt:lpstr>
      <vt:lpstr>Слайд 19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 "Кто хочет стать здоровым»</dc:title>
  <dc:creator>user</dc:creator>
  <cp:lastModifiedBy>User</cp:lastModifiedBy>
  <cp:revision>31</cp:revision>
  <dcterms:created xsi:type="dcterms:W3CDTF">2013-04-16T09:07:26Z</dcterms:created>
  <dcterms:modified xsi:type="dcterms:W3CDTF">2020-09-11T05:23:21Z</dcterms:modified>
</cp:coreProperties>
</file>