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74765-464C-46EC-9A20-75F242E7F35C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1A2D-EBE9-4EC1-8025-5DA42C60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1A2D-EBE9-4EC1-8025-5DA42C60F2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detsovetnik.ru/wp-content/uploads/2013/09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489654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МБДОУ детский сад «Рыбка» </a:t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Развитие 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мелкой моторики у детей раннего 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возраста</a:t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Выступление на методическом объединении</a:t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Воспитатель: </a:t>
            </a:r>
            <a:r>
              <a:rPr lang="ru-RU" sz="2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Ядне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Е.И.</a:t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Салиндер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С.П.</a:t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п. Тазовский 2020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Мелкая моторика — совокупность скоординированных действий нервной, мышечной и костной систем, часто в сочетании со зрительной системой в выполнении мелких и точных движений кистями и пальцами рук и ног.</a:t>
            </a:r>
          </a:p>
          <a:p>
            <a:pPr algn="just">
              <a:buNone/>
            </a:pPr>
            <a:r>
              <a:rPr lang="ru-RU" dirty="0" smtClean="0"/>
              <a:t>		Изучением мелкой моторики занимались следующие ученые : М. </a:t>
            </a:r>
            <a:r>
              <a:rPr lang="ru-RU" dirty="0" err="1" smtClean="0"/>
              <a:t>Монтессори</a:t>
            </a:r>
            <a:r>
              <a:rPr lang="ru-RU" dirty="0" smtClean="0"/>
              <a:t>, В.М. Бехтерев, В.А. Сухомлинский, З.П. Васильцова, А.В. Запорожец, Ф. Энгельс, И.П. Павлов,  Л.А. Леонтьев, А.Р. </a:t>
            </a:r>
            <a:r>
              <a:rPr lang="ru-RU" dirty="0" err="1" smtClean="0"/>
              <a:t>Лурия</a:t>
            </a:r>
            <a:r>
              <a:rPr lang="ru-RU" dirty="0" smtClean="0"/>
              <a:t>, Т.П. </a:t>
            </a:r>
            <a:r>
              <a:rPr lang="ru-RU" dirty="0" err="1" smtClean="0"/>
              <a:t>Хризман</a:t>
            </a:r>
            <a:r>
              <a:rPr lang="ru-RU" dirty="0" smtClean="0"/>
              <a:t>, М.И. Звонарева, И.М. Сеченов, М.М. Кольцова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Мелкая моторика рук взаимодействует с такими высшими свойствами сознания, как внимание, мышление, оптико-пространственное восприятие (координация), воображение, наблюдательность, зрительная и двигательная память, речь.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933056"/>
            <a:ext cx="338437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9991"/>
          <a:stretch>
            <a:fillRect/>
          </a:stretch>
        </p:blipFill>
        <p:spPr bwMode="auto">
          <a:xfrm>
            <a:off x="4572000" y="4005064"/>
            <a:ext cx="39600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Традиционные технологии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304256" cy="1382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1658808" cy="2115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746647" cy="206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https://avatars.mds.yandex.net/get-pdb/225396/3ac6f5d6-fc68-4b8b-b40e-815dde03ac77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2483767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://900igr.net/up/datai/254760/0024-023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437112"/>
            <a:ext cx="180022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700808"/>
            <a:ext cx="2388373" cy="179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Нетрадиционные технологии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2520280" cy="256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601" y="1556792"/>
            <a:ext cx="2628399" cy="197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8001" r="5990" b="14657"/>
          <a:stretch>
            <a:fillRect/>
          </a:stretch>
        </p:blipFill>
        <p:spPr bwMode="auto">
          <a:xfrm>
            <a:off x="3131840" y="1556792"/>
            <a:ext cx="2808312" cy="208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628800"/>
            <a:ext cx="2844424" cy="213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00506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005064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Преимущества </a:t>
            </a:r>
            <a:r>
              <a:rPr lang="ru-RU" b="1" dirty="0" err="1" smtClean="0"/>
              <a:t>биоэнергопластики</a:t>
            </a:r>
            <a:r>
              <a:rPr lang="ru-RU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оптимизирует психологическую базу речи;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улучшает моторные возможности ребёнка по всем параметрам;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способствует коррекции звукопроизношения, фонематических процессов;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синхронизация работы речевой и мелкой моторики сокращает время занятий, усиливает их результативность;</a:t>
            </a:r>
            <a:endParaRPr lang="ru-RU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/>
              <a:t>Биоэнергопластика</a:t>
            </a:r>
            <a:r>
              <a:rPr lang="ru-RU" dirty="0" smtClean="0"/>
              <a:t> – это соединение движений артикуляционного аппарата с движениями кисти руки.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Достоинствами Су –</a:t>
            </a:r>
            <a:r>
              <a:rPr lang="ru-RU" u="sng" dirty="0" err="1" smtClean="0"/>
              <a:t>Джок</a:t>
            </a:r>
            <a:r>
              <a:rPr lang="ru-RU" u="sng" dirty="0" smtClean="0"/>
              <a:t> терапии являются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• Высокая эффективность – при правильном применении наступает выраженный эффект. </a:t>
            </a:r>
          </a:p>
          <a:p>
            <a:pPr>
              <a:buNone/>
            </a:pPr>
            <a:r>
              <a:rPr lang="ru-RU" dirty="0" smtClean="0"/>
              <a:t>• Абсолютная безопасность – неправильное применение никогда не наносит вред – оно просто неэффективно. </a:t>
            </a:r>
          </a:p>
          <a:p>
            <a:pPr>
              <a:buNone/>
            </a:pPr>
            <a:r>
              <a:rPr lang="ru-RU" dirty="0" smtClean="0"/>
              <a:t>• Универсальность - Су – </a:t>
            </a:r>
            <a:r>
              <a:rPr lang="ru-RU" dirty="0" err="1" smtClean="0"/>
              <a:t>Джок</a:t>
            </a:r>
            <a:r>
              <a:rPr lang="ru-RU" dirty="0" smtClean="0"/>
              <a:t> терапию могут использовать и педагоги в своей работе, и родители в домашних условиях. </a:t>
            </a:r>
          </a:p>
          <a:p>
            <a:pPr>
              <a:buNone/>
            </a:pPr>
            <a:r>
              <a:rPr lang="ru-RU" dirty="0" smtClean="0"/>
              <a:t>• Простота применения.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692696"/>
            <a:ext cx="7869891" cy="548426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	</a:t>
            </a:r>
          </a:p>
          <a:p>
            <a:pPr algn="just">
              <a:buNone/>
            </a:pPr>
            <a:r>
              <a:rPr lang="ru-RU" b="1" dirty="0" smtClean="0"/>
              <a:t>		</a:t>
            </a:r>
          </a:p>
          <a:p>
            <a:pPr algn="just">
              <a:buNone/>
            </a:pPr>
            <a:r>
              <a:rPr lang="ru-RU" b="1" dirty="0" smtClean="0"/>
              <a:t>		</a:t>
            </a:r>
            <a:r>
              <a:rPr lang="ru-RU" b="1" dirty="0" err="1" smtClean="0"/>
              <a:t>Кинезиология</a:t>
            </a:r>
            <a:r>
              <a:rPr lang="ru-RU" b="1" dirty="0" smtClean="0"/>
              <a:t> или </a:t>
            </a:r>
            <a:r>
              <a:rPr lang="ru-RU" i="1" dirty="0" smtClean="0"/>
              <a:t>«Гимнастика для мозга»</a:t>
            </a:r>
            <a:r>
              <a:rPr lang="ru-RU" dirty="0" smtClean="0"/>
              <a:t>— наука о развитии умственных способностей и физического здоровья через определенные двигательные упражнения. Основная идея ее построения — это активизация деятельности двух полушарий головного мозга.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92896"/>
            <a:ext cx="76653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 </a:t>
            </a:r>
          </a:p>
          <a:p>
            <a:pPr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Творческих вам успехов!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275</TotalTime>
  <Words>130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Тема4</vt:lpstr>
      <vt:lpstr>МБДОУ детский сад «Рыбка»   Развитие мелкой моторики у детей раннего возраста Выступление на методическом объединении  Воспитатель: Ядне Е.И. Салиндер С.П.       п. Тазовский 2020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детей раннего возраста</dc:title>
  <dc:creator>Голубика</dc:creator>
  <cp:lastModifiedBy>User</cp:lastModifiedBy>
  <cp:revision>28</cp:revision>
  <dcterms:created xsi:type="dcterms:W3CDTF">2020-03-11T04:11:51Z</dcterms:created>
  <dcterms:modified xsi:type="dcterms:W3CDTF">2020-09-11T05:18:21Z</dcterms:modified>
</cp:coreProperties>
</file>