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0" r:id="rId2"/>
    <p:sldId id="266" r:id="rId3"/>
    <p:sldId id="267" r:id="rId4"/>
    <p:sldId id="269" r:id="rId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86" autoAdjust="0"/>
    <p:restoredTop sz="94660"/>
  </p:normalViewPr>
  <p:slideViewPr>
    <p:cSldViewPr snapToGrid="0">
      <p:cViewPr>
        <p:scale>
          <a:sx n="66" d="100"/>
          <a:sy n="66" d="100"/>
        </p:scale>
        <p:origin x="-774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0B4E7B-8E25-4856-A578-2835654814F9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C044DC-BA58-4A0D-97EF-46AF342E3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1A6940-F6CF-4CEE-96EF-51B440257D7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834E3-5903-44A1-902E-BCDD30EA8BC2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D3346-D4EF-4D1D-A311-AA57052C0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75977-3EFF-42F6-B463-07B6FD7E9ECC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C2226-39C3-40C2-A5B5-1B56688C1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0D33D-C72E-4160-BB75-51A5CBD6C607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1489F-470D-49AE-B710-997FF1891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D768A-35B0-41BD-9790-059042C48E07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C9149-A812-4B3B-8247-040A41F0D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1A688-4BD8-4A2A-9BA0-EFBEEFB06164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D748D-5995-44C1-8542-8F541A3E8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C1C87-38BA-4DA9-B028-3D5D5517DBD2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E5A20-81D2-4B68-AED2-77B41E758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359B0-4067-4691-A228-3F5FC458D2D3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9DBCB-3F0B-4C3F-92D4-4D57FA984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83337-E270-421B-96FA-2F181073AA4E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1D4DC-D8DE-4CCA-AA93-5EEA3DE3F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BFF10-ACCA-4C4E-937E-8C03FA8F4EAA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1781B-58E3-473A-96F6-F1797B7E1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80CFD-0CB1-42E2-AD79-D5359DE9C751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26D6B-37D5-4A63-B7DA-181BF9954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8D634-E824-4EFF-A0DF-FE6D10595110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6F2D6-29AE-4BBD-9E65-39EEE8CFB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473D66-3BFC-49BE-ABC3-A59CC144285C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42C02D-2234-4427-968A-3597FFB28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8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98425" y="0"/>
            <a:ext cx="12290425" cy="6858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551183" y="764540"/>
            <a:ext cx="3438003" cy="2214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478651" y="739753"/>
            <a:ext cx="3706761" cy="2280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6003925" y="3360738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240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2933700" y="3159125"/>
            <a:ext cx="7242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i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sz="2000" b="1" i="1">
                <a:solidFill>
                  <a:srgbClr val="FF0000"/>
                </a:solidFill>
                <a:latin typeface="Times New Roman" pitchFamily="18" charset="0"/>
              </a:rPr>
              <a:t>Вторая группа раннего возраста (от 2 до 3 лет)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2230438" y="4360863"/>
            <a:ext cx="79581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 smtClean="0">
                <a:solidFill>
                  <a:schemeClr val="accent2"/>
                </a:solidFill>
                <a:latin typeface="Times New Roman" pitchFamily="18" charset="0"/>
              </a:rPr>
              <a:t>Развивающая </a:t>
            </a:r>
          </a:p>
          <a:p>
            <a:r>
              <a:rPr lang="ru-RU" sz="3200" b="1" i="1" dirty="0" smtClean="0">
                <a:solidFill>
                  <a:schemeClr val="accent2"/>
                </a:solidFill>
                <a:latin typeface="Times New Roman" pitchFamily="18" charset="0"/>
              </a:rPr>
              <a:t>предметно-пространственная среда </a:t>
            </a:r>
            <a:endParaRPr lang="ru-RU" sz="3200" b="1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436563" y="46355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i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26965" t="33333" b="13333"/>
          <a:stretch/>
        </p:blipFill>
        <p:spPr>
          <a:xfrm rot="5400000">
            <a:off x="7519182" y="4058533"/>
            <a:ext cx="2461845" cy="2588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4" name="Прямоугольник 5"/>
          <p:cNvSpPr>
            <a:spLocks noChangeArrowheads="1"/>
          </p:cNvSpPr>
          <p:nvPr/>
        </p:nvSpPr>
        <p:spPr bwMode="auto">
          <a:xfrm>
            <a:off x="1392238" y="3713163"/>
            <a:ext cx="2349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FF0000"/>
                </a:solidFill>
                <a:latin typeface="Calibri" pitchFamily="34" charset="0"/>
              </a:rPr>
              <a:t>Центр природы</a:t>
            </a:r>
            <a:r>
              <a:rPr lang="ru-RU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>
                <a:solidFill>
                  <a:srgbClr val="FF0000"/>
                </a:solidFill>
                <a:latin typeface="Calibri" pitchFamily="34" charset="0"/>
              </a:rPr>
            </a:b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t="26533" b="20592"/>
          <a:stretch/>
        </p:blipFill>
        <p:spPr>
          <a:xfrm rot="5400000">
            <a:off x="1132452" y="4002262"/>
            <a:ext cx="2602516" cy="2757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6" name="Прямоугольник 7"/>
          <p:cNvSpPr>
            <a:spLocks noChangeArrowheads="1"/>
          </p:cNvSpPr>
          <p:nvPr/>
        </p:nvSpPr>
        <p:spPr bwMode="auto">
          <a:xfrm>
            <a:off x="3741738" y="506413"/>
            <a:ext cx="2940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/>
            </a:extLst>
          </a:blip>
          <a:srcRect t="13333" b="20000"/>
          <a:stretch/>
        </p:blipFill>
        <p:spPr>
          <a:xfrm rot="5400000">
            <a:off x="979160" y="725943"/>
            <a:ext cx="2740290" cy="2841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8" name="Прямоугольник 9"/>
          <p:cNvSpPr>
            <a:spLocks noChangeArrowheads="1"/>
          </p:cNvSpPr>
          <p:nvPr/>
        </p:nvSpPr>
        <p:spPr bwMode="auto">
          <a:xfrm>
            <a:off x="4135438" y="436563"/>
            <a:ext cx="3194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Центр  «В гостях у сказки»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/>
            </a:extLst>
          </a:blip>
          <a:srcRect l="6250" t="17647" b="17647"/>
          <a:stretch/>
        </p:blipFill>
        <p:spPr>
          <a:xfrm rot="5400000">
            <a:off x="4157626" y="780137"/>
            <a:ext cx="2841674" cy="2856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70" name="Прямоугольник 11"/>
          <p:cNvSpPr>
            <a:spLocks noChangeArrowheads="1"/>
          </p:cNvSpPr>
          <p:nvPr/>
        </p:nvSpPr>
        <p:spPr bwMode="auto">
          <a:xfrm>
            <a:off x="3657600" y="3671888"/>
            <a:ext cx="2757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371" name="Прямоугольник 12"/>
          <p:cNvSpPr>
            <a:spLocks noChangeArrowheads="1"/>
          </p:cNvSpPr>
          <p:nvPr/>
        </p:nvSpPr>
        <p:spPr bwMode="auto">
          <a:xfrm>
            <a:off x="7680325" y="3700463"/>
            <a:ext cx="3335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FF0000"/>
                </a:solidFill>
                <a:latin typeface="Calibri" pitchFamily="34" charset="0"/>
              </a:rPr>
              <a:t>Центр  «Умелые ручки»</a:t>
            </a:r>
            <a:endParaRPr lang="ru-RU" i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372" name="Прямоугольник 13"/>
          <p:cNvSpPr>
            <a:spLocks noChangeArrowheads="1"/>
          </p:cNvSpPr>
          <p:nvPr/>
        </p:nvSpPr>
        <p:spPr bwMode="auto">
          <a:xfrm>
            <a:off x="1168400" y="436563"/>
            <a:ext cx="284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Центр  «Книжкин дом»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373" name="Прямоугольник 14"/>
          <p:cNvSpPr>
            <a:spLocks noChangeArrowheads="1"/>
          </p:cNvSpPr>
          <p:nvPr/>
        </p:nvSpPr>
        <p:spPr bwMode="auto">
          <a:xfrm>
            <a:off x="7483475" y="506413"/>
            <a:ext cx="4108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Центр «Веселые нотки»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/>
            </a:extLst>
          </a:blip>
          <a:srcRect l="6666" t="26667" r="13333" b="13333"/>
          <a:stretch/>
        </p:blipFill>
        <p:spPr>
          <a:xfrm rot="5400000">
            <a:off x="7348438" y="867098"/>
            <a:ext cx="2820906" cy="2774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75" name="Прямоугольник 16"/>
          <p:cNvSpPr>
            <a:spLocks noChangeArrowheads="1"/>
          </p:cNvSpPr>
          <p:nvPr/>
        </p:nvSpPr>
        <p:spPr bwMode="auto">
          <a:xfrm>
            <a:off x="4262438" y="3629025"/>
            <a:ext cx="2574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FF0000"/>
                </a:solidFill>
                <a:latin typeface="Calibri" pitchFamily="34" charset="0"/>
              </a:rPr>
              <a:t>Центр «Сенсорик»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/>
            </a:extLst>
          </a:blip>
          <a:srcRect b="26667"/>
          <a:stretch/>
        </p:blipFill>
        <p:spPr>
          <a:xfrm>
            <a:off x="4051494" y="4107766"/>
            <a:ext cx="2954217" cy="2574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77" name="Прямоугольник 18"/>
          <p:cNvSpPr>
            <a:spLocks noChangeArrowheads="1"/>
          </p:cNvSpPr>
          <p:nvPr/>
        </p:nvSpPr>
        <p:spPr bwMode="auto">
          <a:xfrm>
            <a:off x="9467850" y="3756025"/>
            <a:ext cx="272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2855913" y="688975"/>
            <a:ext cx="523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FF0000"/>
                </a:solidFill>
                <a:latin typeface="Calibri" pitchFamily="34" charset="0"/>
              </a:rPr>
              <a:t>                            </a:t>
            </a:r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Центр «Здоровячок»</a:t>
            </a:r>
            <a:endParaRPr lang="ru-RU" sz="240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25000" t="18749" r="6249" b="18751"/>
          <a:stretch/>
        </p:blipFill>
        <p:spPr>
          <a:xfrm rot="5400000">
            <a:off x="1550173" y="1555937"/>
            <a:ext cx="4884343" cy="4270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l="18750" t="6250" r="6249" b="6250"/>
          <a:stretch/>
        </p:blipFill>
        <p:spPr>
          <a:xfrm rot="5400000">
            <a:off x="5735310" y="1627549"/>
            <a:ext cx="5053158" cy="4212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" y="-281354"/>
            <a:ext cx="12191999" cy="7139354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7410" name="TextBox 5"/>
          <p:cNvSpPr txBox="1">
            <a:spLocks noChangeArrowheads="1"/>
          </p:cNvSpPr>
          <p:nvPr/>
        </p:nvSpPr>
        <p:spPr bwMode="auto">
          <a:xfrm flipH="1">
            <a:off x="2714625" y="211138"/>
            <a:ext cx="7019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600" b="1" i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2433638" y="885825"/>
            <a:ext cx="6780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534988" y="1139825"/>
            <a:ext cx="4598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Центр мальчиков   «Гараж»</a:t>
            </a:r>
            <a:endParaRPr lang="ru-RU" sz="240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l="10334" t="20000" r="12902" b="45382"/>
          <a:stretch/>
        </p:blipFill>
        <p:spPr>
          <a:xfrm rot="10800000">
            <a:off x="478296" y="1941340"/>
            <a:ext cx="4909629" cy="4501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4" name="Прямоугольник 8"/>
          <p:cNvSpPr>
            <a:spLocks noChangeArrowheads="1"/>
          </p:cNvSpPr>
          <p:nvPr/>
        </p:nvSpPr>
        <p:spPr bwMode="auto">
          <a:xfrm>
            <a:off x="6232525" y="1252538"/>
            <a:ext cx="53736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        Центр   девочек  «Кухня»</a:t>
            </a:r>
            <a:endParaRPr lang="ru-RU" sz="240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lum bright="10000"/>
            <a:extLst>
              <a:ext uri="{28A0092B-C50C-407E-A947-70E740481C1C}"/>
            </a:extLst>
          </a:blip>
          <a:srcRect l="282" t="15008" b="26473"/>
          <a:stretch/>
        </p:blipFill>
        <p:spPr>
          <a:xfrm rot="10800000">
            <a:off x="5809952" y="1913206"/>
            <a:ext cx="5613011" cy="438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60</Words>
  <Application>Microsoft Office PowerPoint</Application>
  <PresentationFormat>Произвольный</PresentationFormat>
  <Paragraphs>15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Roman</dc:creator>
  <cp:lastModifiedBy>User</cp:lastModifiedBy>
  <cp:revision>42</cp:revision>
  <dcterms:created xsi:type="dcterms:W3CDTF">2017-11-11T17:21:12Z</dcterms:created>
  <dcterms:modified xsi:type="dcterms:W3CDTF">2019-01-21T09:55:17Z</dcterms:modified>
</cp:coreProperties>
</file>