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ºÐ°ÑÑÐ¸Ð½ÐºÐ° Ñ Ð´ÐµÑÑÐ¼Ð¸ Ð¸ ÑÐ°ÑÐ°Ð¼Ð¸ ÑÐ¾ÑÐ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7024" y="2924944"/>
            <a:ext cx="6709351" cy="367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ÐÐ°ÑÑÐ¸Ð½ÐºÐ¸ Ð¿Ð¾ Ð·Ð°Ð¿ÑÐ¾ÑÑ ÑÐ³Ð¾Ð´Ð° Ð±ÑÑÑÐ½Ð¸ÐºÐ° ÑÐ¾ÑÐ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148" y="116632"/>
            <a:ext cx="2882901" cy="176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77049" y="260648"/>
            <a:ext cx="5915431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</a:rPr>
              <a:t>МКДОУ детский сад «Рыбка»</a:t>
            </a:r>
            <a:br>
              <a:rPr lang="ru-RU" b="1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chemeClr val="tx2"/>
                </a:solidFill>
                <a:latin typeface="Cambria" panose="02040503050406030204" pitchFamily="18" charset="0"/>
              </a:rPr>
              <a:t/>
            </a:r>
            <a:br>
              <a:rPr lang="ru-RU" b="1" dirty="0">
                <a:solidFill>
                  <a:schemeClr val="tx2"/>
                </a:solidFill>
                <a:latin typeface="Cambria" panose="020405030504060302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Давайте познакомимся!</a:t>
            </a:r>
          </a:p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Группа раннего возраста «БРУСНИЧКА»!!!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Возраст от 1.6 до 2х лет. 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В нашу группу, в детский сад, - </a:t>
            </a:r>
            <a:r>
              <a:rPr lang="ru-RU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м</a:t>
            </a:r>
            <a:r>
              <a:rPr lang="ru-RU" sz="3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алыши всегда спешат!</a:t>
            </a:r>
            <a:r>
              <a:rPr lang="ru-RU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/>
            </a:r>
            <a:br>
              <a:rPr lang="ru-RU" sz="3200" b="1" dirty="0">
                <a:solidFill>
                  <a:srgbClr val="0070C0"/>
                </a:solidFill>
                <a:latin typeface="Cambria" panose="020405030504060302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/>
            </a:r>
            <a:br>
              <a:rPr lang="ru-RU" sz="3200" b="1" dirty="0">
                <a:solidFill>
                  <a:srgbClr val="0070C0"/>
                </a:solidFill>
                <a:latin typeface="Cambria" panose="02040503050406030204" pitchFamily="18" charset="0"/>
              </a:rPr>
            </a:b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</a:br>
            <a:endParaRPr lang="ru-RU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</a:b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</a:br>
            <a:endParaRPr lang="ru-RU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  <a:p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  <a:p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          2018-2019гг</a:t>
            </a:r>
            <a:r>
              <a:rPr lang="ru-RU" b="1" dirty="0">
                <a:solidFill>
                  <a:schemeClr val="tx2"/>
                </a:solidFill>
                <a:latin typeface="Cambria" panose="020405030504060302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2333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8" y="0"/>
            <a:ext cx="91429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58433" y="1700808"/>
            <a:ext cx="582819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Воспитатели: </a:t>
            </a:r>
          </a:p>
          <a:p>
            <a:r>
              <a:rPr lang="ru-RU" sz="28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Ситникова</a:t>
            </a:r>
            <a: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Екатерина Олеговна</a:t>
            </a:r>
          </a:p>
          <a:p>
            <a:r>
              <a:rPr lang="ru-RU" sz="28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Грицай</a:t>
            </a:r>
            <a: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Оксана Ивановна</a:t>
            </a:r>
            <a:endParaRPr lang="ru-RU" sz="28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3717032"/>
            <a:ext cx="602870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Младшие воспитатели: </a:t>
            </a:r>
          </a:p>
          <a:p>
            <a:r>
              <a:rPr lang="ru-RU" sz="28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Салиндер</a:t>
            </a:r>
            <a: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8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Виолетта</a:t>
            </a:r>
            <a: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Геннадьевна </a:t>
            </a:r>
          </a:p>
          <a:p>
            <a: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Худи Майя Игоревна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xmlns="" val="179541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ÑÐµÐ¼Ñ Ð´Ð»Ñ Ð¿ÑÐµÐ·ÐµÐ½ÑÐ°ÑÐ¸Ð¸ Ð´Ð»Ñ Ð´ÐµÑÑÐºÐ¾Ð³Ð¾ ÑÐ°Ð´Ð° ÑÐºÐ°ÑÐ°ÑÑ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6" y="0"/>
            <a:ext cx="9117004" cy="682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1196752"/>
            <a:ext cx="194421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</a:rPr>
              <a:t>Вот и мы!!!</a:t>
            </a:r>
            <a:br>
              <a:rPr lang="ru-RU" b="1" dirty="0">
                <a:solidFill>
                  <a:srgbClr val="0070C0"/>
                </a:solidFill>
                <a:latin typeface="Cambria" panose="02040503050406030204" pitchFamily="18" charset="0"/>
              </a:rPr>
            </a:b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</a:b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7" name="Picture 2" descr="C:\Users\Домашний\Desktop\фото сентябрь 2018 садик\20180913_08435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152"/>
          <a:stretch/>
        </p:blipFill>
        <p:spPr bwMode="auto">
          <a:xfrm rot="593501">
            <a:off x="5004048" y="3933056"/>
            <a:ext cx="3347864" cy="213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Домашний\Desktop\фото октябрь 2018 садик\фотографии группы ОКТЯБРЬ\20181012_09142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68" r="18215" b="38490"/>
          <a:stretch/>
        </p:blipFill>
        <p:spPr bwMode="auto">
          <a:xfrm rot="20894502">
            <a:off x="635908" y="3628000"/>
            <a:ext cx="4288814" cy="209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Домашний\Desktop\фото октябрь 2018 садик\фотографии группы ОКТЯБРЬ\20181012_09460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250" r="16560"/>
          <a:stretch/>
        </p:blipFill>
        <p:spPr bwMode="auto">
          <a:xfrm>
            <a:off x="1150715" y="1655586"/>
            <a:ext cx="2701203" cy="193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Домашний\Desktop\фото ноябрь 2018\Camera\20181122_08334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31242">
            <a:off x="6299214" y="1221623"/>
            <a:ext cx="2067592" cy="155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77041"/>
            <a:ext cx="2228483" cy="167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 descr="C:\Users\Домашний\Desktop\фото сентябрь 2018 садик\20180913_103614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060" t="6263" r="17576" b="9495"/>
          <a:stretch/>
        </p:blipFill>
        <p:spPr bwMode="auto">
          <a:xfrm rot="1512162">
            <a:off x="6499203" y="2412623"/>
            <a:ext cx="1432594" cy="1762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Домашний\Desktop\фото октябрь 2018 садик\фотографии группы ОКТЯБРЬ\20181016_142607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46" t="14578" r="8159" b="14456"/>
          <a:stretch/>
        </p:blipFill>
        <p:spPr bwMode="auto">
          <a:xfrm rot="20360800">
            <a:off x="773634" y="3388801"/>
            <a:ext cx="1259213" cy="143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:\Users\Домашний\Desktop\фото сентябрь 2018 садик\20180919_095205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40" t="7491" r="16454" b="15723"/>
          <a:stretch/>
        </p:blipFill>
        <p:spPr bwMode="auto">
          <a:xfrm>
            <a:off x="4099023" y="1047156"/>
            <a:ext cx="1988128" cy="145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396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ÐºÐ°ÑÑÐ¸Ð½ÐºÐ° ÑÐ¿Ð°ÑÐ¸Ð±Ð¾ Ð·Ð° Ð²Ð½Ð¸Ð¼Ð°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6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476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27</Words>
  <Application>Microsoft Office PowerPoint</Application>
  <PresentationFormat>Экран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Домашний</dc:creator>
  <cp:lastModifiedBy>User</cp:lastModifiedBy>
  <cp:revision>6</cp:revision>
  <dcterms:created xsi:type="dcterms:W3CDTF">2019-01-20T20:50:50Z</dcterms:created>
  <dcterms:modified xsi:type="dcterms:W3CDTF">2019-01-21T09:46:54Z</dcterms:modified>
</cp:coreProperties>
</file>