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7" r:id="rId2"/>
    <p:sldId id="262" r:id="rId3"/>
    <p:sldId id="278" r:id="rId4"/>
    <p:sldId id="276" r:id="rId5"/>
    <p:sldId id="280" r:id="rId6"/>
    <p:sldId id="279" r:id="rId7"/>
    <p:sldId id="269" r:id="rId8"/>
    <p:sldId id="281" r:id="rId9"/>
    <p:sldId id="263" r:id="rId10"/>
    <p:sldId id="264" r:id="rId11"/>
    <p:sldId id="265" r:id="rId12"/>
    <p:sldId id="266" r:id="rId13"/>
    <p:sldId id="267" r:id="rId14"/>
    <p:sldId id="257" r:id="rId15"/>
    <p:sldId id="260" r:id="rId16"/>
    <p:sldId id="271" r:id="rId17"/>
    <p:sldId id="283" r:id="rId18"/>
    <p:sldId id="275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7" autoAdjust="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12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CBF66C-FC11-48FE-9E68-61B49337AC4D}" type="datetimeFigureOut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319A085-0843-47DC-91D7-37AC978FBB4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7200800" cy="1944216"/>
          </a:xfrm>
        </p:spPr>
        <p:txBody>
          <a:bodyPr/>
          <a:lstStyle/>
          <a:p>
            <a:r>
              <a:rPr lang="ru-RU" sz="6000" dirty="0" smtClean="0"/>
              <a:t>Группа раннего возраста «Голубика»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6400800" cy="1752600"/>
          </a:xfrm>
        </p:spPr>
        <p:txBody>
          <a:bodyPr/>
          <a:lstStyle/>
          <a:p>
            <a:pPr algn="l"/>
            <a:r>
              <a:rPr lang="ru-RU" b="1" dirty="0" smtClean="0"/>
              <a:t>Воспитатели: </a:t>
            </a:r>
            <a:r>
              <a:rPr lang="ru-RU" b="1" dirty="0" err="1" smtClean="0"/>
              <a:t>Ядне</a:t>
            </a:r>
            <a:r>
              <a:rPr lang="ru-RU" b="1" dirty="0" smtClean="0"/>
              <a:t> Е.И.</a:t>
            </a:r>
          </a:p>
          <a:p>
            <a:pPr algn="l"/>
            <a:r>
              <a:rPr lang="ru-RU" b="1" dirty="0" err="1" smtClean="0"/>
              <a:t>Салиндер</a:t>
            </a:r>
            <a:r>
              <a:rPr lang="ru-RU" b="1" dirty="0" smtClean="0"/>
              <a:t> С.П.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6143668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Дидактический уголок. </a:t>
            </a:r>
          </a:p>
          <a:p>
            <a:pPr algn="just">
              <a:buNone/>
            </a:pPr>
            <a:r>
              <a:rPr lang="ru-RU" dirty="0" smtClean="0"/>
              <a:t>		Включает в себя : пирамидки различной цветовой гаммы и формы, разные мозаики, игрушки шнуровки, </a:t>
            </a:r>
            <a:r>
              <a:rPr lang="ru-RU" dirty="0" err="1" smtClean="0"/>
              <a:t>пазлы</a:t>
            </a:r>
            <a:r>
              <a:rPr lang="ru-RU" dirty="0" smtClean="0"/>
              <a:t> , дидактические игры и др.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C:\Users\ордщ\Desktop\oZKTKW5a6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76872"/>
            <a:ext cx="4429156" cy="3863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Уголок «Умной совы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уголке расположены сказки и рассказы для малышей, книжки - малышки, предметные и сюжетные картинки, герои сказок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мультфильмов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6" name="Picture 2" descr="C:\Users\Голубика\Downloads\IMG_1707.JPG"/>
          <p:cNvPicPr>
            <a:picLocks noChangeAspect="1" noChangeArrowheads="1"/>
          </p:cNvPicPr>
          <p:nvPr/>
        </p:nvPicPr>
        <p:blipFill>
          <a:blip r:embed="rId2" cstate="print"/>
          <a:srcRect l="11623" r="9918"/>
          <a:stretch>
            <a:fillRect/>
          </a:stretch>
        </p:blipFill>
        <p:spPr bwMode="auto">
          <a:xfrm>
            <a:off x="2267744" y="2636912"/>
            <a:ext cx="4608512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Спортивный 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уголок</a:t>
            </a:r>
            <a:endParaRPr lang="en-US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 этом уголке реализуется потребность малышей в движении. Здесь есть мячики разных размеров, кегли и т.д. Все это необходимо для проведения подвижных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игр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24944"/>
            <a:ext cx="4949023" cy="3171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Театральный 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уголок</a:t>
            </a:r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Пальчиковый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театр – способствует лучшему  управлению движениями собственных пальцев, развитию мелкой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моторики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34"/>
          <a:stretch>
            <a:fillRect/>
          </a:stretch>
        </p:blipFill>
        <p:spPr>
          <a:xfrm>
            <a:off x="1835696" y="2564904"/>
            <a:ext cx="5169596" cy="3301134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3792421" cy="284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24944"/>
            <a:ext cx="4176464" cy="3132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55"/>
          <a:stretch>
            <a:fillRect/>
          </a:stretch>
        </p:blipFill>
        <p:spPr>
          <a:xfrm>
            <a:off x="1475656" y="548680"/>
            <a:ext cx="3930232" cy="274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84984"/>
            <a:ext cx="468052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564904"/>
            <a:ext cx="3936438" cy="2952328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Туалетная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комната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Здесь мы умываемся!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Льется чистая водица,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 научим вас чисто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мыться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3312368" cy="2484276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7344816" cy="5700291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Спальня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Засыпают девочки,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засыпают мальчики,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Глазки закрываются, носики сопят,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Ах, какая мягкая в садике кровать!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861048"/>
            <a:ext cx="3552693" cy="266452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4032448" cy="2664296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1047651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Буфет </a:t>
            </a:r>
            <a:endParaRPr lang="ru-RU" dirty="0"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0" y="1590675"/>
            <a:ext cx="4392613" cy="3605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24944"/>
            <a:ext cx="3870442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20688"/>
            <a:ext cx="7886700" cy="5556275"/>
          </a:xfrm>
        </p:spPr>
        <p:txBody>
          <a:bodyPr/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400" dirty="0" smtClean="0"/>
              <a:t>Спасибо за внимание! </a:t>
            </a:r>
          </a:p>
          <a:p>
            <a:pPr algn="ctr">
              <a:buNone/>
            </a:pPr>
            <a:r>
              <a:rPr lang="ru-RU" sz="4400" dirty="0" smtClean="0"/>
              <a:t>Группу всю мы показали, </a:t>
            </a:r>
          </a:p>
          <a:p>
            <a:pPr algn="ctr">
              <a:buNone/>
            </a:pPr>
            <a:r>
              <a:rPr lang="ru-RU" sz="4400" dirty="0" smtClean="0"/>
              <a:t>О себе все рассказали.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571184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u="sng" dirty="0" smtClean="0"/>
              <a:t>Целевые ориентиры образования в раннем возрасте: </a:t>
            </a:r>
          </a:p>
          <a:p>
            <a:pPr algn="just">
              <a:buFontTx/>
              <a:buChar char="-"/>
            </a:pPr>
            <a:r>
              <a:rPr lang="ru-RU" dirty="0" smtClean="0"/>
              <a:t>Ребенок интересуется окружающими предметами и активно действует с ними; эмоционально вовлечён в действия с игрушками и другими предметами, стремится проявлять настойчивость в движении результата своих действий; </a:t>
            </a:r>
          </a:p>
          <a:p>
            <a:pPr algn="just">
              <a:buFontTx/>
              <a:buChar char="-"/>
            </a:pPr>
            <a:r>
              <a:rPr lang="ru-RU" dirty="0" smtClean="0"/>
              <a:t>Использует предметные действия, знает назначения бытовых предметов (ложки, расчески, карандаша и пр.) и умеет пользоваться ими. Владеет простейшими навыками самообслуживания;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83152" cy="5073427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>
              <a:buFontTx/>
              <a:buChar char="-"/>
            </a:pPr>
            <a:r>
              <a:rPr lang="ru-RU" dirty="0" smtClean="0"/>
              <a:t>стремится проявлять самостоятельность в бытовом и игровом поведении; понимает речь взрослых; знает значения окружающих предметов и игрушек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427168" cy="557748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- Проявляет интерес к  сверстникам; наблюдает за их действиями и подражает им;</a:t>
            </a:r>
          </a:p>
          <a:p>
            <a:pPr algn="just">
              <a:buFontTx/>
              <a:buChar char="-"/>
            </a:pPr>
            <a:r>
              <a:rPr lang="ru-RU" dirty="0" smtClean="0"/>
              <a:t>Проявляет интерес к стихам, песням, сказкам, рассматриванию картинки, стремится двигаться под музыку;</a:t>
            </a:r>
          </a:p>
          <a:p>
            <a:pPr algn="just">
              <a:buFontTx/>
              <a:buChar char="-"/>
            </a:pPr>
            <a:r>
              <a:rPr lang="ru-RU" dirty="0" smtClean="0"/>
              <a:t>У ребенка развита крупная моторика, он стремится осваивать различные виды движения (бег, лазанье, перешагивание), с интересом участвует в подвижных играх.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76672"/>
            <a:ext cx="7111702" cy="5700291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Мы двери в сказку открываем, И в нашу группу приглашаем 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E:\УТРЕННИК НГ\DSC_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509" y="1916832"/>
            <a:ext cx="606480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7272808" cy="570029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Это наша </a:t>
            </a:r>
            <a:r>
              <a:rPr lang="ru-RU" dirty="0" smtClean="0"/>
              <a:t>приёмная, </a:t>
            </a:r>
            <a:endParaRPr lang="ru-RU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Хранятся </a:t>
            </a:r>
            <a:r>
              <a:rPr lang="ru-RU" dirty="0" smtClean="0"/>
              <a:t>в шкафчиках пальтишки,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Плащи, сапожки и зонты,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Носки, колготки и штанишки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Всё это - дивной чистоты!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0" y="3140968"/>
            <a:ext cx="4094824" cy="317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5577" y="116631"/>
            <a:ext cx="3744416" cy="4176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3848" y="2852936"/>
            <a:ext cx="4049592" cy="3270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191822" cy="5772299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С вами в группу мы попали,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Вы такого не видали.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Все, о чем мечтали…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здесь непременно это есть!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Любим в магазин играть,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Печь пирог, стол накрывать.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Больных лечить…и непременно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Прическу сделать современную!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645024"/>
            <a:ext cx="3871507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7814672" cy="62865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u="sng" dirty="0" smtClean="0"/>
              <a:t>Игровой уголок. 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sz="2800" dirty="0" smtClean="0"/>
              <a:t>Обеспечивает социально-коммуникативное развитие детей, помогает формировать у них основы культуры общения через решение проблемных ситуаций, закрепляет знания об окружающей действительности и жизни в социуме.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3238618" cy="2428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3096344" cy="2448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la-detej0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dla-detej03</Template>
  <TotalTime>265</TotalTime>
  <Words>322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dla-detej03</vt:lpstr>
      <vt:lpstr>Группа раннего возраста «Голубика»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Буфет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ордщ</dc:creator>
  <cp:lastModifiedBy>User</cp:lastModifiedBy>
  <cp:revision>30</cp:revision>
  <dcterms:created xsi:type="dcterms:W3CDTF">2018-11-11T16:24:41Z</dcterms:created>
  <dcterms:modified xsi:type="dcterms:W3CDTF">2019-01-23T08:12:47Z</dcterms:modified>
</cp:coreProperties>
</file>